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328" r:id="rId2"/>
    <p:sldId id="348" r:id="rId3"/>
    <p:sldId id="351" r:id="rId4"/>
    <p:sldId id="354" r:id="rId5"/>
    <p:sldId id="329" r:id="rId6"/>
    <p:sldId id="349" r:id="rId7"/>
    <p:sldId id="331" r:id="rId8"/>
    <p:sldId id="332" r:id="rId9"/>
    <p:sldId id="346" r:id="rId10"/>
    <p:sldId id="353" r:id="rId11"/>
    <p:sldId id="356" r:id="rId1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55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708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81992-80EE-42E0-B537-340488B62005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8CAC1-CE0B-4DE3-A5F7-865EBCE9C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Медаль «Участник боевых</a:t>
            </a:r>
            <a:r>
              <a:rPr lang="ru-RU" baseline="0" dirty="0" smtClean="0"/>
              <a:t> действий»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8CAC1-CE0B-4DE3-A5F7-865EBCE9C14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853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72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48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0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53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43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3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70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33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93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3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27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50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63552" y="1772816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6000" dirty="0" err="1"/>
              <a:t>Чечен</a:t>
            </a:r>
            <a:r>
              <a:rPr lang="ru-RU" sz="6000" dirty="0"/>
              <a:t> </a:t>
            </a:r>
            <a:r>
              <a:rPr lang="ru-RU" sz="6000" dirty="0" err="1"/>
              <a:t>сугышында</a:t>
            </a:r>
            <a:r>
              <a:rPr lang="ru-RU" sz="6000" dirty="0"/>
              <a:t> </a:t>
            </a:r>
            <a:r>
              <a:rPr lang="ru-RU" sz="6000" dirty="0" err="1"/>
              <a:t>батырлык</a:t>
            </a:r>
            <a:r>
              <a:rPr lang="ru-RU" sz="6000" dirty="0"/>
              <a:t> курс</a:t>
            </a:r>
            <a:r>
              <a:rPr lang="tt-RU" sz="6000" dirty="0"/>
              <a:t>әткән егетләребез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7043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3198" y="2296891"/>
            <a:ext cx="358331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Алиуллов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Фанил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Назипович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sz="3600" dirty="0"/>
              <a:t>02.03.1983 г.р.</a:t>
            </a:r>
            <a:br>
              <a:rPr lang="ru-RU" sz="3600" dirty="0"/>
            </a:br>
            <a:r>
              <a:rPr lang="ru-RU" sz="3600" dirty="0"/>
              <a:t>Годы службы: 2003-2005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64"/>
          <a:stretch/>
        </p:blipFill>
        <p:spPr>
          <a:xfrm>
            <a:off x="1631504" y="667693"/>
            <a:ext cx="5904655" cy="5883877"/>
          </a:xfrm>
        </p:spPr>
      </p:pic>
      <p:sp>
        <p:nvSpPr>
          <p:cNvPr id="5" name="Прямоугольник 4"/>
          <p:cNvSpPr/>
          <p:nvPr/>
        </p:nvSpPr>
        <p:spPr>
          <a:xfrm>
            <a:off x="8832304" y="587901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53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7084690" y="1988841"/>
            <a:ext cx="35833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err="1" smtClean="0"/>
              <a:t>Камалетдинов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Талгат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Загитович</a:t>
            </a:r>
            <a:r>
              <a:rPr lang="ru-RU" sz="4000" b="1" dirty="0" smtClean="0"/>
              <a:t>, 02.04.1977 г.р.</a:t>
            </a:r>
          </a:p>
          <a:p>
            <a:pPr algn="ctr"/>
            <a:r>
              <a:rPr lang="ru-RU" sz="4000" b="1" smtClean="0"/>
              <a:t>В/Ч 5561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dirty="0" smtClean="0"/>
              <a:t>Годы службы:</a:t>
            </a:r>
            <a:br>
              <a:rPr lang="ru-RU" sz="4000" dirty="0" smtClean="0"/>
            </a:br>
            <a:r>
              <a:rPr lang="ru-RU" sz="4000" dirty="0" smtClean="0"/>
              <a:t>1995-1997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0" b="3402"/>
          <a:stretch/>
        </p:blipFill>
        <p:spPr>
          <a:xfrm>
            <a:off x="1271464" y="188640"/>
            <a:ext cx="4248472" cy="651384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107840" y="5877272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69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0096" y="2094762"/>
            <a:ext cx="2888917" cy="99908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Хусаинов </a:t>
            </a:r>
            <a:r>
              <a:rPr lang="ru-RU" sz="3600" b="1" dirty="0" err="1">
                <a:solidFill>
                  <a:srgbClr val="FF0000"/>
                </a:solidFill>
              </a:rPr>
              <a:t>Иршат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Зиннурович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</a:rPr>
              <a:t>- </a:t>
            </a:r>
            <a:r>
              <a:rPr lang="ru-RU" sz="2400" dirty="0"/>
              <a:t>полковник, 12.04.1949 г.р.</a:t>
            </a:r>
            <a:br>
              <a:rPr lang="ru-RU" sz="2400" dirty="0"/>
            </a:br>
            <a:r>
              <a:rPr lang="ru-RU" sz="2400" b="1" dirty="0"/>
              <a:t>Образование: </a:t>
            </a:r>
            <a:r>
              <a:rPr lang="ru-RU" sz="2400" dirty="0"/>
              <a:t>высшее военное</a:t>
            </a:r>
            <a:br>
              <a:rPr lang="ru-RU" sz="2400" dirty="0"/>
            </a:br>
            <a:r>
              <a:rPr lang="ru-RU" sz="2400" b="1" dirty="0"/>
              <a:t>Награды:</a:t>
            </a:r>
            <a:r>
              <a:rPr lang="ru-RU" sz="2400" dirty="0"/>
              <a:t> 32 медали, орден «За военные заслуги» (за Кавказскую операцию в Чечне)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2" t="18391" r="17052" b="11028"/>
          <a:stretch/>
        </p:blipFill>
        <p:spPr>
          <a:xfrm rot="5400000">
            <a:off x="770597" y="1049547"/>
            <a:ext cx="6408712" cy="4542883"/>
          </a:xfr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4" r="31875"/>
          <a:stretch/>
        </p:blipFill>
        <p:spPr bwMode="auto">
          <a:xfrm>
            <a:off x="7771325" y="4798962"/>
            <a:ext cx="1063417" cy="172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480376" y="587901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60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4991" y="629259"/>
            <a:ext cx="458759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Сатдинов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err="1" smtClean="0">
                <a:solidFill>
                  <a:srgbClr val="FF0000"/>
                </a:solidFill>
              </a:rPr>
              <a:t>Ильнур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Вазыхович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>19.07.1985 </a:t>
            </a:r>
            <a:r>
              <a:rPr lang="ru-RU" dirty="0" smtClean="0"/>
              <a:t>г.р.</a:t>
            </a:r>
            <a:br>
              <a:rPr lang="ru-RU" dirty="0" smtClean="0"/>
            </a:br>
            <a:r>
              <a:rPr lang="ru-RU" sz="2700" dirty="0"/>
              <a:t>Годы службы: 2005-2008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00" b="20126"/>
          <a:stretch/>
        </p:blipFill>
        <p:spPr>
          <a:xfrm>
            <a:off x="1726935" y="575324"/>
            <a:ext cx="4725885" cy="6282676"/>
          </a:xfrm>
        </p:spPr>
      </p:pic>
      <p:pic>
        <p:nvPicPr>
          <p:cNvPr id="1026" name="Picture 2" descr="Медаль «Ветеран боевых действий» с бланком удостоверен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029" y="2478409"/>
            <a:ext cx="741315" cy="11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121300" y="2189704"/>
            <a:ext cx="3874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Медаль «Участник боевых действий»</a:t>
            </a: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763" y="3988273"/>
            <a:ext cx="1007717" cy="120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942182" y="3583176"/>
            <a:ext cx="42332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Медали: «За отличие в службе» 1 степени, 2 степени</a:t>
            </a:r>
          </a:p>
        </p:txBody>
      </p:sp>
      <p:pic>
        <p:nvPicPr>
          <p:cNvPr id="10" name="Picture 4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146" y="4006504"/>
            <a:ext cx="980663" cy="117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2"/>
          <a:stretch/>
        </p:blipFill>
        <p:spPr bwMode="auto">
          <a:xfrm>
            <a:off x="7513634" y="3959192"/>
            <a:ext cx="709127" cy="124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638463" y="5219090"/>
            <a:ext cx="40080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Нагрудный знак </a:t>
            </a:r>
            <a:r>
              <a:rPr lang="ru-RU" sz="16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МВД«Отличник</a:t>
            </a:r>
            <a:r>
              <a:rPr lang="ru-RU" sz="16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милиции»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Изображение награды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090" y="5620467"/>
            <a:ext cx="894609" cy="114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552384" y="6096523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52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2104" y="1412776"/>
            <a:ext cx="4541825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</a:rPr>
              <a:t>Заббаров</a:t>
            </a:r>
            <a:r>
              <a:rPr lang="ru-RU" b="1" dirty="0" smtClean="0">
                <a:solidFill>
                  <a:srgbClr val="FF0000"/>
                </a:solidFill>
              </a:rPr>
              <a:t> Айрат </a:t>
            </a:r>
            <a:r>
              <a:rPr lang="ru-RU" b="1" dirty="0" err="1" smtClean="0">
                <a:solidFill>
                  <a:srgbClr val="FF0000"/>
                </a:solidFill>
              </a:rPr>
              <a:t>Хатыпович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Годы службы: </a:t>
            </a:r>
            <a:r>
              <a:rPr lang="ru-RU" sz="3200" b="1" dirty="0" smtClean="0"/>
              <a:t>1994-1995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Место службы: </a:t>
            </a:r>
            <a:r>
              <a:rPr lang="ru-RU" sz="3200" b="1" dirty="0" smtClean="0"/>
              <a:t>104-я гвардейская Воздушно-десантная дивизия (ВДВ)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32304" y="3789040"/>
            <a:ext cx="2137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Медаль «За отвагу»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2"/>
          <a:stretch/>
        </p:blipFill>
        <p:spPr bwMode="auto">
          <a:xfrm>
            <a:off x="9444640" y="4293096"/>
            <a:ext cx="766459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108935" y="5663687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530" y="3658166"/>
            <a:ext cx="2138180" cy="28509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701" y="521199"/>
            <a:ext cx="4511829" cy="601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28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4072" y="1412776"/>
            <a:ext cx="3871342" cy="1325563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>
                <a:solidFill>
                  <a:srgbClr val="FF0000"/>
                </a:solidFill>
              </a:rPr>
              <a:t>Багаутдинов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Рамис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Раисович</a:t>
            </a:r>
            <a:r>
              <a:rPr lang="ru-RU" sz="4400" b="1" dirty="0">
                <a:solidFill>
                  <a:srgbClr val="FF0000"/>
                </a:solidFill>
              </a:rPr>
              <a:t>,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>Годы службы: 1999-2001 гг.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2" t="31624" r="32176" b="24262"/>
          <a:stretch/>
        </p:blipFill>
        <p:spPr>
          <a:xfrm rot="5400000">
            <a:off x="806135" y="1557108"/>
            <a:ext cx="6480725" cy="4109907"/>
          </a:xfrm>
        </p:spPr>
      </p:pic>
      <p:sp>
        <p:nvSpPr>
          <p:cNvPr id="5" name="Прямоугольник 4"/>
          <p:cNvSpPr/>
          <p:nvPr/>
        </p:nvSpPr>
        <p:spPr>
          <a:xfrm>
            <a:off x="7824192" y="5949280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55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1584" y="692696"/>
            <a:ext cx="7543750" cy="54359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>
                <a:solidFill>
                  <a:srgbClr val="FF0000"/>
                </a:solidFill>
              </a:rPr>
              <a:t>Халиуллов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Ильнур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Раисович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1" t="5887" r="33614"/>
          <a:stretch/>
        </p:blipFill>
        <p:spPr>
          <a:xfrm rot="5400000">
            <a:off x="3423159" y="-260957"/>
            <a:ext cx="5400600" cy="8670605"/>
          </a:xfrm>
        </p:spPr>
      </p:pic>
      <p:sp>
        <p:nvSpPr>
          <p:cNvPr id="5" name="Прямоугольник 4"/>
          <p:cNvSpPr/>
          <p:nvPr/>
        </p:nvSpPr>
        <p:spPr>
          <a:xfrm>
            <a:off x="8688288" y="6128315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67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4072" y="2067434"/>
            <a:ext cx="3367286" cy="1325563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/>
              <a:t>Гайниев</a:t>
            </a:r>
            <a:r>
              <a:rPr lang="ru-RU" sz="4400" b="1" dirty="0"/>
              <a:t> </a:t>
            </a:r>
            <a:r>
              <a:rPr lang="ru-RU" sz="4400" b="1" dirty="0" err="1"/>
              <a:t>Алфик</a:t>
            </a:r>
            <a:r>
              <a:rPr lang="ru-RU" sz="4400" b="1" dirty="0"/>
              <a:t> </a:t>
            </a:r>
            <a:r>
              <a:rPr lang="ru-RU" sz="4400" b="1" dirty="0" err="1"/>
              <a:t>Асхатович</a:t>
            </a:r>
            <a:r>
              <a:rPr lang="ru-RU" sz="4400" b="1" dirty="0"/>
              <a:t/>
            </a:r>
            <a:br>
              <a:rPr lang="ru-RU" sz="4400" b="1" dirty="0"/>
            </a:br>
            <a:r>
              <a:rPr lang="ru-RU" sz="4400" dirty="0"/>
              <a:t>Годы службы: 2004-2006 гг.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" t="16709" r="12325" b="8299"/>
          <a:stretch/>
        </p:blipFill>
        <p:spPr>
          <a:xfrm rot="5400000">
            <a:off x="1114740" y="1579211"/>
            <a:ext cx="5930071" cy="40324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8832304" y="587901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45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4690" y="1988841"/>
            <a:ext cx="3583310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Хафизов</a:t>
            </a:r>
            <a:br>
              <a:rPr lang="ru-RU" sz="4000" b="1" dirty="0"/>
            </a:br>
            <a:r>
              <a:rPr lang="ru-RU" sz="4000" b="1" dirty="0"/>
              <a:t>Марат </a:t>
            </a:r>
            <a:br>
              <a:rPr lang="ru-RU" sz="4000" b="1" dirty="0"/>
            </a:br>
            <a:r>
              <a:rPr lang="ru-RU" sz="4000" b="1" dirty="0" err="1"/>
              <a:t>Фоатвич</a:t>
            </a:r>
            <a:r>
              <a:rPr lang="ru-RU" sz="4000" b="1" dirty="0"/>
              <a:t>, </a:t>
            </a:r>
            <a:br>
              <a:rPr lang="ru-RU" sz="4000" b="1" dirty="0"/>
            </a:br>
            <a:r>
              <a:rPr lang="ru-RU" sz="4000" dirty="0"/>
              <a:t>Годы службы:</a:t>
            </a:r>
            <a:br>
              <a:rPr lang="ru-RU" sz="4000" dirty="0"/>
            </a:br>
            <a:r>
              <a:rPr lang="ru-RU" sz="4000" dirty="0"/>
              <a:t>2002-2004 </a:t>
            </a:r>
            <a:r>
              <a:rPr lang="ru-RU" sz="4000" dirty="0" err="1"/>
              <a:t>гг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5" t="16185" r="21331" b="8822"/>
          <a:stretch/>
        </p:blipFill>
        <p:spPr>
          <a:xfrm rot="5400000">
            <a:off x="1455483" y="1130849"/>
            <a:ext cx="5896656" cy="482453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8256240" y="5858743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92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2144" y="1988840"/>
            <a:ext cx="3312368" cy="1325563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/>
              <a:t>Шайдуллов</a:t>
            </a:r>
            <a:r>
              <a:rPr lang="ru-RU" sz="4400" b="1" dirty="0"/>
              <a:t> </a:t>
            </a:r>
            <a:r>
              <a:rPr lang="ru-RU" sz="4400" b="1" dirty="0" err="1"/>
              <a:t>Ильнур</a:t>
            </a:r>
            <a:r>
              <a:rPr lang="ru-RU" sz="4400" b="1" dirty="0"/>
              <a:t> </a:t>
            </a:r>
            <a:r>
              <a:rPr lang="ru-RU" sz="4400" b="1" dirty="0" err="1"/>
              <a:t>Тальгатович</a:t>
            </a:r>
            <a:r>
              <a:rPr lang="ru-RU" sz="4400" dirty="0"/>
              <a:t>,</a:t>
            </a:r>
            <a:br>
              <a:rPr lang="ru-RU" sz="4400" dirty="0"/>
            </a:br>
            <a:r>
              <a:rPr lang="ru-RU" sz="4400" dirty="0"/>
              <a:t>Годы службы: 2001-2003 гг.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1" t="16915" r="19313" b="14710"/>
          <a:stretch/>
        </p:blipFill>
        <p:spPr>
          <a:xfrm rot="5400000">
            <a:off x="1438668" y="1389588"/>
            <a:ext cx="6074304" cy="45365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8832304" y="587901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06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1460</TotalTime>
  <Words>96</Words>
  <Application>Microsoft Office PowerPoint</Application>
  <PresentationFormat>Широкоэкранный</PresentationFormat>
  <Paragraphs>28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Хусаинов Иршат Зиннурович - полковник, 12.04.1949 г.р. Образование: высшее военное Награды: 32 медали, орден «За военные заслуги» (за Кавказскую операцию в Чечне) </vt:lpstr>
      <vt:lpstr>Сатдинов  Ильнур Вазыхович, 19.07.1985 г.р. Годы службы: 2005-2008 </vt:lpstr>
      <vt:lpstr>Заббаров Айрат Хатыпович Годы службы: 1994-1995 Место службы: 104-я гвардейская Воздушно-десантная дивизия (ВДВ)</vt:lpstr>
      <vt:lpstr>Багаутдинов Рамис Раисович,  Годы службы: 1999-2001 гг.</vt:lpstr>
      <vt:lpstr>Халиуллов Ильнур Раисович</vt:lpstr>
      <vt:lpstr>Гайниев Алфик Асхатович Годы службы: 2004-2006 гг.</vt:lpstr>
      <vt:lpstr>Хафизов Марат  Фоатвич,  Годы службы: 2002-2004 гг</vt:lpstr>
      <vt:lpstr>Шайдуллов Ильнур Тальгатович, Годы службы: 2001-2003 гг.</vt:lpstr>
      <vt:lpstr>Алиуллов Фанил Назипович, 02.03.1983 г.р. Годы службы: 2003-2005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 – летию вывода советских войск  из Афганистана посвящается…</dc:title>
  <dc:creator>Admin</dc:creator>
  <cp:lastModifiedBy>Гульчачак Камиловна</cp:lastModifiedBy>
  <cp:revision>96</cp:revision>
  <cp:lastPrinted>2025-02-22T06:22:42Z</cp:lastPrinted>
  <dcterms:created xsi:type="dcterms:W3CDTF">2009-02-11T21:00:02Z</dcterms:created>
  <dcterms:modified xsi:type="dcterms:W3CDTF">2025-06-14T08:16:37Z</dcterms:modified>
</cp:coreProperties>
</file>